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9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Quality Assurance Committee 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Dr Simon McCarthy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Middlesex </a:t>
            </a:r>
            <a:r>
              <a:rPr lang="en-GB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</a:t>
            </a:r>
            <a:r>
              <a:rPr lang="en-GB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HEC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Defence Belgrade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/ </a:t>
            </a:r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r>
            <a:r>
              <a:rPr lang="en-GB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March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Logo of your organization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26" name="Picture 2" descr="P:\RFC152621 (HSSC)\Logos and Presentation Templates\MDX white no backgroud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169" y="3726079"/>
            <a:ext cx="1504950" cy="110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493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Q: work package self assessment reports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76600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smtClean="0">
                <a:latin typeface="Book Antiqua" panose="02040602050305030304" pitchFamily="18" charset="0"/>
              </a:rPr>
              <a:t>WP2 (UNIME): </a:t>
            </a:r>
            <a:r>
              <a:rPr lang="en-US" sz="1800" dirty="0">
                <a:latin typeface="Book Antiqua" panose="02040602050305030304" pitchFamily="18" charset="0"/>
              </a:rPr>
              <a:t>activity 2.5 is postponed because of changing legal status of one WB partner from Bosnia and Herzegovina (VSUP -&gt; UBL). </a:t>
            </a:r>
            <a:r>
              <a:rPr lang="en-US" sz="1800" dirty="0"/>
              <a:t>	</a:t>
            </a:r>
          </a:p>
          <a:p>
            <a:r>
              <a:rPr lang="en-GB" sz="1800" dirty="0" smtClean="0">
                <a:latin typeface="Book Antiqua" panose="02040602050305030304" pitchFamily="18" charset="0"/>
              </a:rPr>
              <a:t>WP3 (UNID): No problems reported.</a:t>
            </a:r>
          </a:p>
          <a:p>
            <a:r>
              <a:rPr lang="en-GB" sz="1800" dirty="0" smtClean="0">
                <a:latin typeface="Book Antiqua" panose="02040602050305030304" pitchFamily="18" charset="0"/>
              </a:rPr>
              <a:t>WP4 (UNI): Prepared to start new masters course at UNSA.</a:t>
            </a:r>
          </a:p>
          <a:p>
            <a:r>
              <a:rPr lang="en-GB" sz="1800" dirty="0" smtClean="0">
                <a:latin typeface="Book Antiqua" panose="02040602050305030304" pitchFamily="18" charset="0"/>
              </a:rPr>
              <a:t>WP5 (MUHE): </a:t>
            </a:r>
            <a:r>
              <a:rPr lang="en-US" sz="1800" dirty="0">
                <a:latin typeface="Book Antiqua" panose="02040602050305030304" pitchFamily="18" charset="0"/>
              </a:rPr>
              <a:t>Await comments from the management committee on the submitted QAC </a:t>
            </a:r>
            <a:r>
              <a:rPr lang="en-US" sz="1800" dirty="0" smtClean="0">
                <a:latin typeface="Book Antiqua" panose="02040602050305030304" pitchFamily="18" charset="0"/>
              </a:rPr>
              <a:t>report (Oct). </a:t>
            </a:r>
            <a:r>
              <a:rPr lang="en-US" sz="1800" dirty="0">
                <a:latin typeface="Book Antiqua" panose="02040602050305030304" pitchFamily="18" charset="0"/>
              </a:rPr>
              <a:t>Ensuring that WP leaders are reviewing each deliverable. 	</a:t>
            </a:r>
            <a:endParaRPr lang="en-US" sz="1800" dirty="0" smtClean="0">
              <a:latin typeface="Book Antiqua" panose="02040602050305030304" pitchFamily="18" charset="0"/>
            </a:endParaRPr>
          </a:p>
          <a:p>
            <a:r>
              <a:rPr lang="en-US" sz="1800" dirty="0" smtClean="0">
                <a:latin typeface="Book Antiqua" panose="02040602050305030304" pitchFamily="18" charset="0"/>
              </a:rPr>
              <a:t>WP6 (UNI): A lot of components therefore doubled resources on activities.</a:t>
            </a:r>
          </a:p>
          <a:p>
            <a:r>
              <a:rPr lang="en-US" sz="1800" dirty="0" smtClean="0">
                <a:latin typeface="Book Antiqua" panose="02040602050305030304" pitchFamily="18" charset="0"/>
              </a:rPr>
              <a:t>WP7 (UNI): No problems reported.</a:t>
            </a:r>
          </a:p>
          <a:p>
            <a:r>
              <a:rPr lang="en-US" sz="1800" dirty="0" smtClean="0">
                <a:latin typeface="Book Antiqua" panose="02040602050305030304" pitchFamily="18" charset="0"/>
              </a:rPr>
              <a:t>WP8 (UNI): </a:t>
            </a:r>
            <a:r>
              <a:rPr lang="en-US" sz="1800" dirty="0">
                <a:latin typeface="Book Antiqua" panose="02040602050305030304" pitchFamily="18" charset="0"/>
              </a:rPr>
              <a:t>No problems reported</a:t>
            </a:r>
            <a:r>
              <a:rPr lang="en-US" sz="1800" dirty="0" smtClean="0">
                <a:latin typeface="Book Antiqua" panose="02040602050305030304" pitchFamily="18" charset="0"/>
              </a:rPr>
              <a:t>.</a:t>
            </a:r>
          </a:p>
          <a:p>
            <a:endParaRPr lang="en-US" sz="1800" dirty="0">
              <a:latin typeface="Book Antiqua" panose="02040602050305030304" pitchFamily="18" charset="0"/>
            </a:endParaRPr>
          </a:p>
          <a:p>
            <a:r>
              <a:rPr lang="en-US" sz="1800" dirty="0" smtClean="0">
                <a:latin typeface="Book Antiqua" panose="02040602050305030304" pitchFamily="18" charset="0"/>
              </a:rPr>
              <a:t>Will happen but state when and reflect on targets set.</a:t>
            </a:r>
          </a:p>
          <a:p>
            <a:r>
              <a:rPr lang="en-US" sz="1800" dirty="0" smtClean="0">
                <a:latin typeface="Book Antiqua" panose="02040602050305030304" pitchFamily="18" charset="0"/>
              </a:rPr>
              <a:t>Accreditation. Clarify one body across country partners. </a:t>
            </a:r>
            <a:endParaRPr lang="en-US" sz="1800" dirty="0"/>
          </a:p>
          <a:p>
            <a:endParaRPr lang="bs-Latn-BA" sz="1800" dirty="0"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493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S</a:t>
            </a:r>
            <a:r>
              <a:rPr lang="en-GB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 Deliverable reporting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bs-Latn-BA" sz="1600" dirty="0">
                <a:latin typeface="Book Antiqua" panose="02040602050305030304" pitchFamily="18" charset="0"/>
              </a:rPr>
              <a:t>2.1 Development of courses content and </a:t>
            </a:r>
            <a:r>
              <a:rPr lang="bs-Latn-BA" sz="1600" dirty="0" smtClean="0">
                <a:latin typeface="Book Antiqua" panose="02040602050305030304" pitchFamily="18" charset="0"/>
              </a:rPr>
              <a:t>syllabi</a:t>
            </a:r>
            <a:endParaRPr lang="en-GB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1600" b="1" dirty="0" smtClean="0">
                <a:latin typeface="Book Antiqua" panose="02040602050305030304" pitchFamily="18" charset="0"/>
              </a:rPr>
              <a:t>	The </a:t>
            </a:r>
            <a:r>
              <a:rPr lang="en-GB" sz="1600" b="1" dirty="0">
                <a:latin typeface="Book Antiqua" panose="02040602050305030304" pitchFamily="18" charset="0"/>
              </a:rPr>
              <a:t>language of the courses should be added</a:t>
            </a:r>
            <a:r>
              <a:rPr lang="en-GB" sz="1600" b="1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en-GB" sz="1600" dirty="0" smtClean="0">
              <a:latin typeface="Book Antiqua" panose="02040602050305030304" pitchFamily="18" charset="0"/>
            </a:endParaRPr>
          </a:p>
          <a:p>
            <a:r>
              <a:rPr lang="bs-Latn-BA" sz="1600" dirty="0">
                <a:latin typeface="Book Antiqua" panose="02040602050305030304" pitchFamily="18" charset="0"/>
              </a:rPr>
              <a:t>2.1 Development of aims, specific competencies and learning outcomes of master curricula in WB </a:t>
            </a:r>
            <a:r>
              <a:rPr lang="bs-Latn-BA" sz="1600" dirty="0" smtClean="0">
                <a:latin typeface="Book Antiqua" panose="02040602050305030304" pitchFamily="18" charset="0"/>
              </a:rPr>
              <a:t>HEIs</a:t>
            </a:r>
            <a:endParaRPr lang="en-GB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1600" b="1" dirty="0" smtClean="0">
                <a:latin typeface="Book Antiqua" panose="02040602050305030304" pitchFamily="18" charset="0"/>
              </a:rPr>
              <a:t>	The </a:t>
            </a:r>
            <a:r>
              <a:rPr lang="en-GB" sz="1600" b="1" dirty="0">
                <a:latin typeface="Book Antiqua" panose="02040602050305030304" pitchFamily="18" charset="0"/>
              </a:rPr>
              <a:t>description of </a:t>
            </a:r>
            <a:r>
              <a:rPr lang="en-GB" sz="1600" b="1" dirty="0" smtClean="0">
                <a:latin typeface="Book Antiqua" panose="02040602050305030304" pitchFamily="18" charset="0"/>
              </a:rPr>
              <a:t>teachers competencies may be </a:t>
            </a:r>
            <a:r>
              <a:rPr lang="en-GB" sz="1600" b="1" dirty="0">
                <a:latin typeface="Book Antiqua" panose="02040602050305030304" pitchFamily="18" charset="0"/>
              </a:rPr>
              <a:t>improved</a:t>
            </a:r>
            <a:r>
              <a:rPr lang="en-GB" sz="1600" b="1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en-GB" sz="1600" b="1" dirty="0" smtClean="0">
              <a:latin typeface="Book Antiqua" panose="02040602050305030304" pitchFamily="18" charset="0"/>
            </a:endParaRPr>
          </a:p>
          <a:p>
            <a:r>
              <a:rPr lang="bs-Latn-BA" sz="1600" dirty="0">
                <a:latin typeface="Book Antiqua" panose="02040602050305030304" pitchFamily="18" charset="0"/>
              </a:rPr>
              <a:t>WP3.3  Development of trainings’ content corresponding educational materials and selection of teaching </a:t>
            </a:r>
            <a:r>
              <a:rPr lang="bs-Latn-BA" sz="1600" dirty="0" smtClean="0">
                <a:latin typeface="Book Antiqua" panose="02040602050305030304" pitchFamily="18" charset="0"/>
              </a:rPr>
              <a:t>staff</a:t>
            </a:r>
            <a:r>
              <a:rPr lang="en-GB" sz="1600" dirty="0" smtClean="0">
                <a:latin typeface="Book Antiqua" panose="02040602050305030304" pitchFamily="18" charset="0"/>
              </a:rPr>
              <a:t>  </a:t>
            </a:r>
            <a:r>
              <a:rPr lang="bs-Latn-BA" sz="1600" dirty="0" smtClean="0">
                <a:latin typeface="Book Antiqua" panose="02040602050305030304" pitchFamily="18" charset="0"/>
              </a:rPr>
              <a:t>UNI</a:t>
            </a:r>
            <a:r>
              <a:rPr lang="bs-Latn-BA" sz="1600" dirty="0">
                <a:latin typeface="Book Antiqua" panose="02040602050305030304" pitchFamily="18" charset="0"/>
              </a:rPr>
              <a:t>, UNID, </a:t>
            </a:r>
            <a:r>
              <a:rPr lang="bs-Latn-BA" sz="1600" dirty="0" smtClean="0">
                <a:latin typeface="Book Antiqua" panose="02040602050305030304" pitchFamily="18" charset="0"/>
              </a:rPr>
              <a:t>KPA</a:t>
            </a:r>
            <a:endParaRPr lang="en-GB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1600" b="1" dirty="0" smtClean="0">
                <a:latin typeface="Book Antiqua" panose="02040602050305030304" pitchFamily="18" charset="0"/>
              </a:rPr>
              <a:t>	A </a:t>
            </a:r>
            <a:r>
              <a:rPr lang="en-GB" sz="1600" b="1" dirty="0">
                <a:latin typeface="Book Antiqua" panose="02040602050305030304" pitchFamily="18" charset="0"/>
              </a:rPr>
              <a:t>different format is used, but it seems to be </a:t>
            </a:r>
            <a:r>
              <a:rPr lang="en-GB" sz="1600" b="1" dirty="0" smtClean="0">
                <a:latin typeface="Book Antiqua" panose="02040602050305030304" pitchFamily="18" charset="0"/>
              </a:rPr>
              <a:t>adequat</a:t>
            </a:r>
            <a:r>
              <a:rPr lang="en-GB" sz="16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  <a:r>
              <a:rPr lang="en-GB" sz="1600" b="1" dirty="0" smtClean="0">
                <a:latin typeface="Book Antiqua" panose="02040602050305030304" pitchFamily="18" charset="0"/>
              </a:rPr>
              <a:t> </a:t>
            </a:r>
            <a:r>
              <a:rPr lang="en-GB" sz="1600" b="1" dirty="0">
                <a:latin typeface="Book Antiqua" panose="02040602050305030304" pitchFamily="18" charset="0"/>
              </a:rPr>
              <a:t>for this kind of report</a:t>
            </a:r>
            <a:r>
              <a:rPr lang="en-GB" sz="1600" b="1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en-GB" sz="1600" dirty="0">
              <a:latin typeface="Book Antiqua" panose="02040602050305030304" pitchFamily="18" charset="0"/>
            </a:endParaRPr>
          </a:p>
          <a:p>
            <a:r>
              <a:rPr lang="bs-Latn-BA" sz="1600" dirty="0">
                <a:latin typeface="Book Antiqua" panose="02040602050305030304" pitchFamily="18" charset="0"/>
              </a:rPr>
              <a:t>WP3.3  Development of trainings’ content corresponding educational materials and selection of teaching </a:t>
            </a:r>
            <a:r>
              <a:rPr lang="bs-Latn-BA" sz="1600" dirty="0" smtClean="0">
                <a:latin typeface="Book Antiqua" panose="02040602050305030304" pitchFamily="18" charset="0"/>
              </a:rPr>
              <a:t>staff</a:t>
            </a:r>
            <a:r>
              <a:rPr lang="en-GB" sz="1600" dirty="0" smtClean="0">
                <a:latin typeface="Book Antiqua" panose="02040602050305030304" pitchFamily="18" charset="0"/>
              </a:rPr>
              <a:t>  U</a:t>
            </a:r>
            <a:r>
              <a:rPr lang="bs-Latn-BA" sz="1600" dirty="0" smtClean="0">
                <a:latin typeface="Book Antiqua" panose="02040602050305030304" pitchFamily="18" charset="0"/>
              </a:rPr>
              <a:t>NSA</a:t>
            </a:r>
            <a:endParaRPr lang="en-GB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Book Antiqua" panose="02040602050305030304" pitchFamily="18" charset="0"/>
              </a:rPr>
              <a:t>	</a:t>
            </a:r>
            <a:r>
              <a:rPr lang="en-GB" sz="1600" b="1" dirty="0" smtClean="0">
                <a:latin typeface="Book Antiqua" panose="02040602050305030304" pitchFamily="18" charset="0"/>
              </a:rPr>
              <a:t>A </a:t>
            </a:r>
            <a:r>
              <a:rPr lang="en-GB" sz="1600" b="1" dirty="0">
                <a:latin typeface="Book Antiqua" panose="02040602050305030304" pitchFamily="18" charset="0"/>
              </a:rPr>
              <a:t>different format is used, but it seems to be </a:t>
            </a:r>
            <a:r>
              <a:rPr lang="en-GB" sz="1600" b="1" dirty="0" smtClean="0">
                <a:latin typeface="Book Antiqua" panose="02040602050305030304" pitchFamily="18" charset="0"/>
              </a:rPr>
              <a:t>adequate </a:t>
            </a:r>
            <a:r>
              <a:rPr lang="en-GB" sz="1600" b="1" dirty="0">
                <a:latin typeface="Book Antiqua" panose="02040602050305030304" pitchFamily="18" charset="0"/>
              </a:rPr>
              <a:t>for this kind of report</a:t>
            </a:r>
            <a:r>
              <a:rPr lang="en-GB" sz="1600" b="1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en-GB" sz="1600" b="1" dirty="0" smtClean="0">
              <a:latin typeface="Book Antiqua" panose="02040602050305030304" pitchFamily="18" charset="0"/>
            </a:endParaRPr>
          </a:p>
          <a:p>
            <a:r>
              <a:rPr lang="bs-Latn-BA" sz="1600" dirty="0">
                <a:latin typeface="Book Antiqua" panose="02040602050305030304" pitchFamily="18" charset="0"/>
              </a:rPr>
              <a:t>WP3.3  Development of trainings’ content corresponding educational materials and selection of teaching </a:t>
            </a:r>
            <a:r>
              <a:rPr lang="bs-Latn-BA" sz="1600" dirty="0" smtClean="0">
                <a:latin typeface="Book Antiqua" panose="02040602050305030304" pitchFamily="18" charset="0"/>
              </a:rPr>
              <a:t>staff</a:t>
            </a:r>
            <a:r>
              <a:rPr lang="en-GB" sz="1600" dirty="0" smtClean="0">
                <a:latin typeface="Book Antiqua" panose="02040602050305030304" pitchFamily="18" charset="0"/>
              </a:rPr>
              <a:t>  </a:t>
            </a:r>
            <a:r>
              <a:rPr lang="bs-Latn-BA" sz="1600" dirty="0">
                <a:latin typeface="Book Antiqua" panose="02040602050305030304" pitchFamily="18" charset="0"/>
              </a:rPr>
              <a:t>UPKM, TCASU</a:t>
            </a:r>
            <a:endParaRPr lang="en-GB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1600" b="1" dirty="0" smtClean="0">
                <a:latin typeface="Book Antiqua" panose="02040602050305030304" pitchFamily="18" charset="0"/>
              </a:rPr>
              <a:t>	A </a:t>
            </a:r>
            <a:r>
              <a:rPr lang="en-GB" sz="1600" b="1" dirty="0">
                <a:latin typeface="Book Antiqua" panose="02040602050305030304" pitchFamily="18" charset="0"/>
              </a:rPr>
              <a:t>different format is used, but it seems to be </a:t>
            </a:r>
            <a:r>
              <a:rPr lang="en-GB" sz="1600" b="1" dirty="0" smtClean="0">
                <a:latin typeface="Book Antiqua" panose="02040602050305030304" pitchFamily="18" charset="0"/>
              </a:rPr>
              <a:t>adequate </a:t>
            </a:r>
            <a:r>
              <a:rPr lang="en-GB" sz="1600" b="1" dirty="0">
                <a:latin typeface="Book Antiqua" panose="02040602050305030304" pitchFamily="18" charset="0"/>
              </a:rPr>
              <a:t>for this kind of </a:t>
            </a:r>
            <a:r>
              <a:rPr lang="en-GB" sz="1600" b="1" dirty="0" smtClean="0">
                <a:latin typeface="Book Antiqua" panose="02040602050305030304" pitchFamily="18" charset="0"/>
              </a:rPr>
              <a:t>report</a:t>
            </a:r>
          </a:p>
          <a:p>
            <a:endParaRPr lang="en-GB" sz="1800" dirty="0">
              <a:latin typeface="Book Antiqua" panose="02040602050305030304" pitchFamily="18" charset="0"/>
            </a:endParaRPr>
          </a:p>
          <a:p>
            <a:endParaRPr lang="bs-Latn-BA" sz="1800" dirty="0"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21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111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Development of master curricula for natural disasters risk management in Western Balkan countries</vt:lpstr>
      <vt:lpstr>Q: work package self assessment reports</vt:lpstr>
      <vt:lpstr>S: Deliverable reporting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Simon McCarthy</cp:lastModifiedBy>
  <cp:revision>22</cp:revision>
  <dcterms:created xsi:type="dcterms:W3CDTF">2006-08-16T00:00:00Z</dcterms:created>
  <dcterms:modified xsi:type="dcterms:W3CDTF">2018-03-06T22:35:48Z</dcterms:modified>
</cp:coreProperties>
</file>